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2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B559-0706-4780-BBB4-D0575D0FE6EF}" type="datetimeFigureOut">
              <a:rPr lang="it-IT" smtClean="0"/>
              <a:t>09/07/2013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C816-FCED-4996-9ABC-1ADFBA758FC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ecitalia.org/web/wp-content/uploads/2013/06/Sardegna-2013-DSCN0259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ecitalia.org/web/wp-content/uploads/2013/06/Sardegna-2013-DSCN0259-300x22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8028384" cy="602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vito</dc:creator>
  <cp:lastModifiedBy>vito</cp:lastModifiedBy>
  <cp:revision>1</cp:revision>
  <dcterms:created xsi:type="dcterms:W3CDTF">2013-07-09T16:05:56Z</dcterms:created>
  <dcterms:modified xsi:type="dcterms:W3CDTF">2013-07-09T16:07:31Z</dcterms:modified>
</cp:coreProperties>
</file>