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9" d="100"/>
          <a:sy n="39" d="100"/>
        </p:scale>
        <p:origin x="-28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BB559-0706-4780-BBB4-D0575D0FE6EF}" type="datetimeFigureOut">
              <a:rPr lang="it-IT" smtClean="0"/>
              <a:t>09/07/2013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8C816-FCED-4996-9ABC-1ADFBA758FC3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BB559-0706-4780-BBB4-D0575D0FE6EF}" type="datetimeFigureOut">
              <a:rPr lang="it-IT" smtClean="0"/>
              <a:t>09/07/2013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8C816-FCED-4996-9ABC-1ADFBA758FC3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BB559-0706-4780-BBB4-D0575D0FE6EF}" type="datetimeFigureOut">
              <a:rPr lang="it-IT" smtClean="0"/>
              <a:t>09/07/2013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8C816-FCED-4996-9ABC-1ADFBA758FC3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BB559-0706-4780-BBB4-D0575D0FE6EF}" type="datetimeFigureOut">
              <a:rPr lang="it-IT" smtClean="0"/>
              <a:t>09/07/2013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8C816-FCED-4996-9ABC-1ADFBA758FC3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BB559-0706-4780-BBB4-D0575D0FE6EF}" type="datetimeFigureOut">
              <a:rPr lang="it-IT" smtClean="0"/>
              <a:t>09/07/2013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8C816-FCED-4996-9ABC-1ADFBA758FC3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BB559-0706-4780-BBB4-D0575D0FE6EF}" type="datetimeFigureOut">
              <a:rPr lang="it-IT" smtClean="0"/>
              <a:t>09/07/2013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8C816-FCED-4996-9ABC-1ADFBA758FC3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BB559-0706-4780-BBB4-D0575D0FE6EF}" type="datetimeFigureOut">
              <a:rPr lang="it-IT" smtClean="0"/>
              <a:t>09/07/2013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8C816-FCED-4996-9ABC-1ADFBA758FC3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BB559-0706-4780-BBB4-D0575D0FE6EF}" type="datetimeFigureOut">
              <a:rPr lang="it-IT" smtClean="0"/>
              <a:t>09/07/2013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8C816-FCED-4996-9ABC-1ADFBA758FC3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BB559-0706-4780-BBB4-D0575D0FE6EF}" type="datetimeFigureOut">
              <a:rPr lang="it-IT" smtClean="0"/>
              <a:t>09/07/2013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8C816-FCED-4996-9ABC-1ADFBA758FC3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BB559-0706-4780-BBB4-D0575D0FE6EF}" type="datetimeFigureOut">
              <a:rPr lang="it-IT" smtClean="0"/>
              <a:t>09/07/2013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8C816-FCED-4996-9ABC-1ADFBA758FC3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BB559-0706-4780-BBB4-D0575D0FE6EF}" type="datetimeFigureOut">
              <a:rPr lang="it-IT" smtClean="0"/>
              <a:t>09/07/2013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8C816-FCED-4996-9ABC-1ADFBA758FC3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CBB559-0706-4780-BBB4-D0575D0FE6EF}" type="datetimeFigureOut">
              <a:rPr lang="it-IT" smtClean="0"/>
              <a:t>09/07/2013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E8C816-FCED-4996-9ABC-1ADFBA758FC3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aecitalia.org/web/wp-content/uploads/2013/06/Sardegna-2013-DSCN0259.jpg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aecitalia.org/web/wp-content/uploads/2013/06/Sardegna-2013-DSCN0259-300x225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404664"/>
            <a:ext cx="8028384" cy="60212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Presentazione su schermo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Tema di Office</vt:lpstr>
      <vt:lpstr>Diapositiva 1</vt:lpstr>
    </vt:vector>
  </TitlesOfParts>
  <Company>user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vito</dc:creator>
  <cp:lastModifiedBy>vito</cp:lastModifiedBy>
  <cp:revision>1</cp:revision>
  <dcterms:created xsi:type="dcterms:W3CDTF">2013-07-09T16:05:56Z</dcterms:created>
  <dcterms:modified xsi:type="dcterms:W3CDTF">2013-07-09T16:07:31Z</dcterms:modified>
</cp:coreProperties>
</file>